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6"/>
  </p:notesMasterIdLst>
  <p:sldIdLst>
    <p:sldId id="256" r:id="rId2"/>
    <p:sldId id="257" r:id="rId3"/>
    <p:sldId id="265" r:id="rId4"/>
    <p:sldId id="263" r:id="rId5"/>
    <p:sldId id="264" r:id="rId6"/>
    <p:sldId id="262" r:id="rId7"/>
    <p:sldId id="266" r:id="rId8"/>
    <p:sldId id="267" r:id="rId9"/>
    <p:sldId id="268" r:id="rId10"/>
    <p:sldId id="269" r:id="rId11"/>
    <p:sldId id="258" r:id="rId12"/>
    <p:sldId id="259" r:id="rId13"/>
    <p:sldId id="260" r:id="rId14"/>
    <p:sldId id="261" r:id="rId1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26" autoAdjust="0"/>
  </p:normalViewPr>
  <p:slideViewPr>
    <p:cSldViewPr snapToGrid="0">
      <p:cViewPr varScale="1">
        <p:scale>
          <a:sx n="104" d="100"/>
          <a:sy n="104" d="100"/>
        </p:scale>
        <p:origin x="8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4C4AD-41BF-4011-8A97-C768D2FA6751}" type="datetimeFigureOut">
              <a:rPr lang="LID4096" smtClean="0"/>
              <a:t>11/29/2022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0D4C4-D11F-4CA9-9666-93A5BB847ED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65273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https://www.starwars.com/video/seismic-charges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0D4C4-D11F-4CA9-9666-93A5BB847ED8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5758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08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49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2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9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92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34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3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76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39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960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vaxI4hK45c?start=50&amp;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0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ismic Charges | Star Wars: Attack of the Clones | StarWars.com">
            <a:extLst>
              <a:ext uri="{FF2B5EF4-FFF2-40B4-BE49-F238E27FC236}">
                <a16:creationId xmlns:a16="http://schemas.microsoft.com/office/drawing/2014/main" id="{98CC096E-C1C1-60FE-4731-35CBFE6D4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Freeform: Shape 1032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1" name="Rectangle 1034">
            <a:extLst>
              <a:ext uri="{FF2B5EF4-FFF2-40B4-BE49-F238E27FC236}">
                <a16:creationId xmlns:a16="http://schemas.microsoft.com/office/drawing/2014/main" id="{D5D12016-6EE5-4F4A-BC99-A56493E60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87507"/>
            <a:ext cx="12191999" cy="507056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7000"/>
                </a:srgbClr>
              </a:gs>
              <a:gs pos="80000">
                <a:srgbClr val="000000">
                  <a:alpha val="22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2D8FB-D154-0B58-1C3C-3C26432DE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929" y="1181101"/>
            <a:ext cx="7236143" cy="2610914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da-DK" sz="3400" b="1" dirty="0">
                <a:solidFill>
                  <a:srgbClr val="FFFFFF"/>
                </a:solidFill>
              </a:rPr>
            </a:br>
            <a:br>
              <a:rPr lang="da-DK" sz="3400" b="1" dirty="0">
                <a:solidFill>
                  <a:srgbClr val="FFFFFF"/>
                </a:solidFill>
              </a:rPr>
            </a:br>
            <a:r>
              <a:rPr lang="da-DK" sz="3400" dirty="0">
                <a:solidFill>
                  <a:srgbClr val="FFFFFF"/>
                </a:solidFill>
              </a:rPr>
              <a:t>Star </a:t>
            </a:r>
            <a:r>
              <a:rPr lang="da-DK" sz="3400" dirty="0" err="1">
                <a:solidFill>
                  <a:srgbClr val="FFFFFF"/>
                </a:solidFill>
              </a:rPr>
              <a:t>wars</a:t>
            </a:r>
            <a:r>
              <a:rPr lang="da-DK" sz="800" dirty="0">
                <a:solidFill>
                  <a:srgbClr val="FFFFFF"/>
                </a:solidFill>
              </a:rPr>
              <a:t> TM</a:t>
            </a:r>
            <a:br>
              <a:rPr lang="da-DK" sz="3400" dirty="0">
                <a:solidFill>
                  <a:srgbClr val="FFFFFF"/>
                </a:solidFill>
              </a:rPr>
            </a:br>
            <a:r>
              <a:rPr lang="da-DK" sz="6700" u="sng" dirty="0" err="1">
                <a:solidFill>
                  <a:srgbClr val="FFFFFF"/>
                </a:solidFill>
              </a:rPr>
              <a:t>seismic</a:t>
            </a:r>
            <a:r>
              <a:rPr lang="da-DK" sz="6700" u="sng" dirty="0">
                <a:solidFill>
                  <a:srgbClr val="FFFFFF"/>
                </a:solidFill>
              </a:rPr>
              <a:t> charge</a:t>
            </a:r>
            <a:br>
              <a:rPr lang="da-DK" sz="3400" u="sng" dirty="0">
                <a:solidFill>
                  <a:srgbClr val="FFFFFF"/>
                </a:solidFill>
              </a:rPr>
            </a:br>
            <a:r>
              <a:rPr lang="da-DK" sz="3400" dirty="0">
                <a:solidFill>
                  <a:srgbClr val="FFFFFF"/>
                </a:solidFill>
              </a:rPr>
              <a:t>CGP SHADER MINI-PROJECT</a:t>
            </a:r>
            <a:endParaRPr lang="LID4096" sz="3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50F0B-CD06-09E3-C50E-ACEA33718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2054" y="4901055"/>
            <a:ext cx="5899356" cy="1271142"/>
          </a:xfrm>
        </p:spPr>
        <p:txBody>
          <a:bodyPr>
            <a:normAutofit/>
          </a:bodyPr>
          <a:lstStyle/>
          <a:p>
            <a:pPr algn="ctr"/>
            <a:r>
              <a:rPr lang="da-DK">
                <a:solidFill>
                  <a:srgbClr val="FFFFFF"/>
                </a:solidFill>
              </a:rPr>
              <a:t>Tonko Bossen </a:t>
            </a:r>
          </a:p>
          <a:p>
            <a:pPr algn="ctr"/>
            <a:r>
              <a:rPr lang="da-DK">
                <a:solidFill>
                  <a:srgbClr val="FFFFFF"/>
                </a:solidFill>
              </a:rPr>
              <a:t>Aalborg University, Medialogi 5</a:t>
            </a:r>
          </a:p>
          <a:p>
            <a:pPr algn="ctr"/>
            <a:r>
              <a:rPr lang="da-DK">
                <a:solidFill>
                  <a:srgbClr val="FFFFFF"/>
                </a:solidFill>
              </a:rPr>
              <a:t>2. dec. 2022</a:t>
            </a:r>
          </a:p>
          <a:p>
            <a:pPr algn="ctr"/>
            <a:endParaRPr lang="LID4096">
              <a:solidFill>
                <a:srgbClr val="FFFFFF"/>
              </a:solidFill>
            </a:endParaRP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6708" y="4316888"/>
            <a:ext cx="1958585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5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1040-EE95-EC0E-186F-ECBA08912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9734D-2859-F684-1185-CD0358107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5800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5E0DE-9CC6-FEAF-1F5D-F8689678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Fixed</a:t>
            </a:r>
            <a:r>
              <a:rPr lang="da-DK" dirty="0"/>
              <a:t> UV </a:t>
            </a:r>
            <a:r>
              <a:rPr lang="da-DK" dirty="0" err="1"/>
              <a:t>scaling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CA843-A5EF-227B-5025-D31FC4510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8032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D72B9-CB41-9E6A-9A01-AC2323FD2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Cones</a:t>
            </a:r>
            <a:r>
              <a:rPr lang="da-DK" dirty="0"/>
              <a:t> </a:t>
            </a:r>
            <a:r>
              <a:rPr lang="da-DK" dirty="0" err="1"/>
              <a:t>vertex</a:t>
            </a:r>
            <a:r>
              <a:rPr lang="da-DK" dirty="0"/>
              <a:t> </a:t>
            </a:r>
            <a:r>
              <a:rPr lang="da-DK" dirty="0" err="1"/>
              <a:t>distortion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3157E-45EE-BD4D-0235-C843AB625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1147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C79D7-609E-AECD-F0B6-E3E25AD66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Distance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309CC-B5CD-A69D-0060-F8E4F19F6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3440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59D3-D8F3-F147-9E52-402CB19E6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Fresnel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C0D12-FCB4-9565-3138-1266F5CA9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2606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title="Star Wars: Episode II - Attack of the Clones (2002) Jango Fett Space Chase - 4K">
            <a:hlinkClick r:id="" action="ppaction://media"/>
            <a:extLst>
              <a:ext uri="{FF2B5EF4-FFF2-40B4-BE49-F238E27FC236}">
                <a16:creationId xmlns:a16="http://schemas.microsoft.com/office/drawing/2014/main" id="{B11876F5-1442-6786-2701-22FC45EBE3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48509" y="746668"/>
            <a:ext cx="9494982" cy="536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3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F281-06F5-1792-AEC6-EA4D3F86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30B1EF-204A-BD80-C8DB-688FCC6AB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26"/>
            <a:ext cx="12192000" cy="6659947"/>
          </a:xfrm>
        </p:spPr>
      </p:pic>
    </p:spTree>
    <p:extLst>
      <p:ext uri="{BB962C8B-B14F-4D97-AF65-F5344CB8AC3E}">
        <p14:creationId xmlns:p14="http://schemas.microsoft.com/office/powerpoint/2010/main" val="3720336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3F2FA-8D15-D750-14A4-43510D403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Shape">
            <a:extLst>
              <a:ext uri="{FF2B5EF4-FFF2-40B4-BE49-F238E27FC236}">
                <a16:creationId xmlns:a16="http://schemas.microsoft.com/office/drawing/2014/main" id="{49B9CF4D-1EBD-7CD1-CC21-A9FBFCD10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065"/>
            <a:ext cx="12192000" cy="5711869"/>
          </a:xfrm>
        </p:spPr>
      </p:pic>
    </p:spTree>
    <p:extLst>
      <p:ext uri="{BB962C8B-B14F-4D97-AF65-F5344CB8AC3E}">
        <p14:creationId xmlns:p14="http://schemas.microsoft.com/office/powerpoint/2010/main" val="2419729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7DA32-2050-6D29-CE92-52691BDE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2DCF5E-335B-5C14-F4E7-9F3CF7D24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065"/>
            <a:ext cx="12192000" cy="5711869"/>
          </a:xfrm>
        </p:spPr>
      </p:pic>
    </p:spTree>
    <p:extLst>
      <p:ext uri="{BB962C8B-B14F-4D97-AF65-F5344CB8AC3E}">
        <p14:creationId xmlns:p14="http://schemas.microsoft.com/office/powerpoint/2010/main" val="1620161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BB07B087-CC73-4D22-8354-AE59CBE4F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D2205-DBA5-9B10-9EA0-0D668D86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83" y="3834333"/>
            <a:ext cx="3834457" cy="2337866"/>
          </a:xfrm>
        </p:spPr>
        <p:txBody>
          <a:bodyPr>
            <a:normAutofit/>
          </a:bodyPr>
          <a:lstStyle/>
          <a:p>
            <a:pPr algn="r"/>
            <a:r>
              <a:rPr lang="da-DK" dirty="0"/>
              <a:t>3 major elements</a:t>
            </a:r>
            <a:endParaRPr lang="LID4096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0B5D54-EAC1-E7B3-FB2E-1D4A6CFC5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" t="6473" r="-140" b="20535"/>
          <a:stretch/>
        </p:blipFill>
        <p:spPr>
          <a:xfrm>
            <a:off x="4783427" y="1193373"/>
            <a:ext cx="2632403" cy="2234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13A55D-A317-681C-EDCD-B0FBE442B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1" r="4" b="7838"/>
          <a:stretch/>
        </p:blipFill>
        <p:spPr>
          <a:xfrm>
            <a:off x="1822664" y="1193373"/>
            <a:ext cx="2632403" cy="223414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6498BB-1DB1-61CD-49DF-F5BF479A30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87" r="4" b="1349"/>
          <a:stretch/>
        </p:blipFill>
        <p:spPr>
          <a:xfrm>
            <a:off x="7744190" y="1193373"/>
            <a:ext cx="2632403" cy="2234142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1AB9F39-F08F-0B06-F424-98A83EDFC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2663" y="3451954"/>
            <a:ext cx="8553929" cy="593573"/>
          </a:xfrm>
        </p:spPr>
        <p:txBody>
          <a:bodyPr numCol="3"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Bloom glint</a:t>
            </a:r>
          </a:p>
          <a:p>
            <a:pPr marL="0" indent="0" algn="ctr">
              <a:buNone/>
            </a:pPr>
            <a:r>
              <a:rPr lang="en-US" dirty="0"/>
              <a:t>Smoke &amp; cones wind-up</a:t>
            </a:r>
          </a:p>
          <a:p>
            <a:pPr marL="0" indent="0" algn="ctr">
              <a:buNone/>
            </a:pPr>
            <a:r>
              <a:rPr lang="en-US" dirty="0"/>
              <a:t>Disc expanding</a:t>
            </a:r>
          </a:p>
        </p:txBody>
      </p:sp>
    </p:spTree>
    <p:extLst>
      <p:ext uri="{BB962C8B-B14F-4D97-AF65-F5344CB8AC3E}">
        <p14:creationId xmlns:p14="http://schemas.microsoft.com/office/powerpoint/2010/main" val="3459300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747B-535D-5163-0BF2-61E285E2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Bloom </a:t>
            </a:r>
            <a:r>
              <a:rPr lang="da-DK" dirty="0" err="1"/>
              <a:t>glint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50374-1699-0211-BEFD-561E78226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09369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D2691-5AA8-2EE4-FC51-3E20E036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Smoke</a:t>
            </a:r>
            <a:r>
              <a:rPr lang="da-DK" dirty="0"/>
              <a:t> &amp; </a:t>
            </a:r>
            <a:r>
              <a:rPr lang="da-DK" dirty="0" err="1"/>
              <a:t>cones</a:t>
            </a:r>
            <a:r>
              <a:rPr lang="da-DK" dirty="0"/>
              <a:t> </a:t>
            </a:r>
            <a:r>
              <a:rPr lang="da-DK" dirty="0" err="1"/>
              <a:t>wind</a:t>
            </a:r>
            <a:r>
              <a:rPr lang="da-DK" dirty="0"/>
              <a:t>-up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A04B2-D431-8E1D-E076-B8E5F7FF1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7538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725-A36D-1BEC-C632-07D14819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Disc </a:t>
            </a:r>
            <a:r>
              <a:rPr lang="da-DK" dirty="0" err="1"/>
              <a:t>expanding</a:t>
            </a:r>
            <a:r>
              <a:rPr lang="da-DK" dirty="0"/>
              <a:t>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4EF2F-3E2D-385F-82E5-EEB875028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52627198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RegularSeedLeftStep">
      <a:dk1>
        <a:srgbClr val="000000"/>
      </a:dk1>
      <a:lt1>
        <a:srgbClr val="FFFFFF"/>
      </a:lt1>
      <a:dk2>
        <a:srgbClr val="1B2B30"/>
      </a:dk2>
      <a:lt2>
        <a:srgbClr val="F2F3F0"/>
      </a:lt2>
      <a:accent1>
        <a:srgbClr val="7F33DD"/>
      </a:accent1>
      <a:accent2>
        <a:srgbClr val="4540D3"/>
      </a:accent2>
      <a:accent3>
        <a:srgbClr val="3374DD"/>
      </a:accent3>
      <a:accent4>
        <a:srgbClr val="21AACB"/>
      </a:accent4>
      <a:accent5>
        <a:srgbClr val="2DC2A2"/>
      </a:accent5>
      <a:accent6>
        <a:srgbClr val="20C65C"/>
      </a:accent6>
      <a:hlink>
        <a:srgbClr val="6A9832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</TotalTime>
  <Words>63</Words>
  <Application>Microsoft Office PowerPoint</Application>
  <PresentationFormat>Widescreen</PresentationFormat>
  <Paragraphs>17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Walbaum Display</vt:lpstr>
      <vt:lpstr>RegattaVTI</vt:lpstr>
      <vt:lpstr>  Star wars TM seismic charge CGP SHADER MINI-PROJECT</vt:lpstr>
      <vt:lpstr>PowerPoint Presentation</vt:lpstr>
      <vt:lpstr>PowerPoint Presentation</vt:lpstr>
      <vt:lpstr>PowerPoint Presentation</vt:lpstr>
      <vt:lpstr>PowerPoint Presentation</vt:lpstr>
      <vt:lpstr>3 major elements</vt:lpstr>
      <vt:lpstr>Bloom glint</vt:lpstr>
      <vt:lpstr>Smoke &amp; cones wind-up</vt:lpstr>
      <vt:lpstr>Disc expanding </vt:lpstr>
      <vt:lpstr>PowerPoint Presentation</vt:lpstr>
      <vt:lpstr>Fixed UV scaling</vt:lpstr>
      <vt:lpstr>Cones vertex distortion</vt:lpstr>
      <vt:lpstr>Distance</vt:lpstr>
      <vt:lpstr>Fresnel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CGP SHADER MINI-PROJECT</dc:title>
  <dc:creator>Tonko Emil Westerhof Bossen</dc:creator>
  <cp:lastModifiedBy>Tonko Emil Westerhof Bossen</cp:lastModifiedBy>
  <cp:revision>8</cp:revision>
  <dcterms:created xsi:type="dcterms:W3CDTF">2022-11-25T13:15:54Z</dcterms:created>
  <dcterms:modified xsi:type="dcterms:W3CDTF">2022-11-29T21:43:38Z</dcterms:modified>
</cp:coreProperties>
</file>